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DBB9FD"/>
    <a:srgbClr val="ECDAFE"/>
    <a:srgbClr val="FDDBF9"/>
    <a:srgbClr val="9CF5FE"/>
    <a:srgbClr val="9EC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5903E-9CD7-4071-94D4-16C74B22E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30B55D-7EDD-41BB-861E-E1851AE38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E7301-F737-42C8-AD2D-E139BAB5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39FF0-E525-43C1-88B8-2EA7482E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06BD2-A7CE-4057-AE39-3046A3FB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F8E32-CEB1-4D3C-AE22-008685AE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41E3B-BB4F-4912-8125-51220ECEC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8CA0B-5A43-4809-8560-71C1FED3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91B3E-E216-492C-9E1E-F8A64AF9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C6BED-2F37-44D4-84DC-86D45330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75604C-8D94-4CAE-9165-3BBDFBCFE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AA27CC-6BFB-4873-B549-B830D676A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76D2D-AA8D-4045-A5B1-A4CC763B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80DF1-C625-4D92-936E-416FC565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AB7B1-B7C3-43EC-9765-88EFDB02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3DAE-F4D6-43FB-B60B-EBCB682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FE5BC-0EE8-4269-AD7C-436B02071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551BE-9A31-48EB-8849-C7FBAB31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A1FC7-4975-4D72-969D-B95B53A2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7F811-28F1-4BAA-B2D0-C198587F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3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77B37-5ACA-4887-A0CD-331D7C9D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BE93C-5317-4C99-8756-6FEFB9577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60DF6-02F8-46C0-A1F2-CC01021F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887AE-3329-4403-B3B9-80960E3A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66A33-F1E5-4ADD-9430-C6C5B890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7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3658-B422-4BC6-927A-B7149A02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E4454-05AC-4BFF-80EF-CBF9CB5A0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A9089-0831-4FA9-9A09-E161264DD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22810-E85B-41B2-822F-284304C9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905F38-6007-4A77-9D1D-89AF4546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9AB91-86BF-479E-A4BD-855F999F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6102B-0F33-43AC-9382-25542A97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4F17A-5990-4012-8155-CCB546F4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633793-EC9A-4C37-A3D8-F5E24C593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99EDA2-4607-4D1A-88BC-2FE21D8B1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529C60-94FD-4F32-A20F-CDED080BB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6235D1-4F60-4DD3-92C4-B447B29F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20373F-BC44-4264-8689-F05083EA2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1D250F-82BD-4535-9A40-B8D3353B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74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2482E-E786-43D9-9A97-859235EC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21BEC-755B-4567-ADE7-724A46C0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5D1B3-97F9-41B6-965F-9981DBD2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299369-A550-4E94-89A0-EC4E1CC8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6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DD219-D8F2-4A31-AC1F-6431D792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0FE538-7BA6-4DCC-9007-C1C84F11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7B55FF-0545-4AE0-ABDE-AE7790E5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7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57D66-71B8-42CD-888D-32B23B8C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A9A41-DE15-43C1-9ACF-7D07691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DE39FA-185C-4528-BFDB-207C9CB4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79ECE-08E6-4462-B417-0A0EAD39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704F38-9C6A-406A-B83B-E2A0228F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7A458-3716-4C3E-B1CF-9E609BD8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3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0B230-3D97-42C7-A42F-2D10B502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8D5E1E-4036-49B4-9321-A7CB53A78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FD21AE-63BB-429B-9001-031A46E5D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3EE02-C029-4F55-AD31-84FA6952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2A3D4-652F-4023-B014-BAF3D7EA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376C7-7189-4BA0-B7A2-B68C7F20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5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BCD8C-1454-4460-A741-45455476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06357-4F33-429F-844D-CD4798A84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2C3BA-4278-485F-8740-D8B170D2B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F109B-AB96-4080-BE35-C9C38661DC93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285F1-E211-409E-B5FA-93576A113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6974F-582D-4223-A1E3-2FC6BE6FF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B698-431B-41D9-87A4-0A87651F1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A04BC4-ED4F-490A-97A1-173E9F63E084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7" name="그림 6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3C60C2D9-130E-431C-AAB0-EFA13728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5A2F57-CC72-4BA6-B993-4570E6914E06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BADCAB6-4C00-48D9-B50F-C0DEEE78B619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4EF272-FFB4-4D73-9A4C-574B3818A36C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B5B538D-82CF-4289-AD1A-9A4F594DBB57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1E3E0-33A8-4147-85BC-3FCC01F0E072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AE7861-6AC2-406A-954E-ADE06850D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6" name="그림 1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589BA295-E83B-459B-9A53-10E1D36F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DB3503-68A6-4C3A-9F98-1477FBE1354B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1EB0910-C542-4B46-B40D-0081B9BCB110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7A5E543-6A7A-41CF-93A3-2E53D510EFEA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75A3AC3-242E-4D59-8029-5E6E94355B04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437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223C8F19-12F3-4B7A-AFD7-75B0B753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1475" y="88254"/>
            <a:ext cx="3695700" cy="6681492"/>
          </a:xfrm>
          <a:prstGeom prst="rect">
            <a:avLst/>
          </a:prstGeom>
        </p:spPr>
      </p:pic>
      <p:pic>
        <p:nvPicPr>
          <p:cNvPr id="14" name="그림 13" descr="하늘, 대지, 실외이(가) 표시된 사진&#10;&#10;자동 생성된 설명">
            <a:extLst>
              <a:ext uri="{FF2B5EF4-FFF2-40B4-BE49-F238E27FC236}">
                <a16:creationId xmlns:a16="http://schemas.microsoft.com/office/drawing/2014/main" id="{D061F54D-0ABC-48B5-BE58-682E3D1DC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r="6000"/>
          <a:stretch/>
        </p:blipFill>
        <p:spPr>
          <a:xfrm>
            <a:off x="3688080" y="1930400"/>
            <a:ext cx="4734560" cy="294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2CF69B-5E28-430D-8C56-3ACCEC8EDECB}"/>
              </a:ext>
            </a:extLst>
          </p:cNvPr>
          <p:cNvSpPr txBox="1"/>
          <p:nvPr/>
        </p:nvSpPr>
        <p:spPr>
          <a:xfrm>
            <a:off x="5730240" y="5588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주변 상점 추천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541224F-3A6D-431D-B2FB-B88F539B7E04}"/>
              </a:ext>
            </a:extLst>
          </p:cNvPr>
          <p:cNvSpPr/>
          <p:nvPr/>
        </p:nvSpPr>
        <p:spPr>
          <a:xfrm rot="1204472">
            <a:off x="6126346" y="947885"/>
            <a:ext cx="442744" cy="18511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EC44AD-6624-464B-A064-15961B3AE800}"/>
              </a:ext>
            </a:extLst>
          </p:cNvPr>
          <p:cNvSpPr txBox="1"/>
          <p:nvPr/>
        </p:nvSpPr>
        <p:spPr>
          <a:xfrm>
            <a:off x="5608813" y="566120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포토존</a:t>
            </a:r>
            <a:r>
              <a:rPr lang="ko-KR" altLang="en-US" dirty="0"/>
              <a:t> 길 안내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A0612F8-7F99-44B7-B01B-CE1081BC3689}"/>
              </a:ext>
            </a:extLst>
          </p:cNvPr>
          <p:cNvSpPr/>
          <p:nvPr/>
        </p:nvSpPr>
        <p:spPr>
          <a:xfrm rot="8124876">
            <a:off x="5387441" y="4820437"/>
            <a:ext cx="442744" cy="7488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4E9C49-E17D-40E7-9424-0D126EFADD0A}"/>
              </a:ext>
            </a:extLst>
          </p:cNvPr>
          <p:cNvSpPr txBox="1"/>
          <p:nvPr/>
        </p:nvSpPr>
        <p:spPr>
          <a:xfrm>
            <a:off x="8657142" y="5560535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작은 창으로 </a:t>
            </a:r>
            <a:r>
              <a:rPr lang="ko-KR" altLang="en-US" dirty="0" err="1"/>
              <a:t>띄워줌</a:t>
            </a:r>
            <a:endParaRPr lang="en-US" altLang="ko-KR" dirty="0"/>
          </a:p>
          <a:p>
            <a:r>
              <a:rPr lang="ko-KR" altLang="en-US" dirty="0"/>
              <a:t>도착지 설정 가능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FEC1326-D807-4C15-8A29-9D45A1EBCF86}"/>
              </a:ext>
            </a:extLst>
          </p:cNvPr>
          <p:cNvSpPr/>
          <p:nvPr/>
        </p:nvSpPr>
        <p:spPr>
          <a:xfrm rot="8124876">
            <a:off x="8435770" y="4719767"/>
            <a:ext cx="442744" cy="7488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17B55-A81B-408E-93B5-2126A900F820}"/>
              </a:ext>
            </a:extLst>
          </p:cNvPr>
          <p:cNvSpPr txBox="1"/>
          <p:nvPr/>
        </p:nvSpPr>
        <p:spPr>
          <a:xfrm>
            <a:off x="538480" y="45720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포토존</a:t>
            </a:r>
            <a:r>
              <a:rPr lang="ko-KR" altLang="en-US" dirty="0"/>
              <a:t> 위치가 아닐 때</a:t>
            </a:r>
          </a:p>
        </p:txBody>
      </p:sp>
    </p:spTree>
    <p:extLst>
      <p:ext uri="{BB962C8B-B14F-4D97-AF65-F5344CB8AC3E}">
        <p14:creationId xmlns:p14="http://schemas.microsoft.com/office/powerpoint/2010/main" val="21648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0" grpId="0"/>
      <p:bldP spid="21" grpId="0" animBg="1"/>
      <p:bldP spid="22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AAB6223C-FB65-406A-A313-76474CDEF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1475" y="88254"/>
            <a:ext cx="3695700" cy="6681492"/>
          </a:xfrm>
          <a:prstGeom prst="rect">
            <a:avLst/>
          </a:prstGeom>
        </p:spPr>
      </p:pic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537464F-A533-4301-98EB-A17260558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 r="5584"/>
          <a:stretch/>
        </p:blipFill>
        <p:spPr>
          <a:xfrm>
            <a:off x="3677920" y="1960880"/>
            <a:ext cx="4754880" cy="29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223C8F19-12F3-4B7A-AFD7-75B0B753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1475" y="88254"/>
            <a:ext cx="3695700" cy="6681492"/>
          </a:xfrm>
          <a:prstGeom prst="rect">
            <a:avLst/>
          </a:prstGeom>
        </p:spPr>
      </p:pic>
      <p:pic>
        <p:nvPicPr>
          <p:cNvPr id="14" name="그림 13" descr="하늘, 대지, 실외이(가) 표시된 사진&#10;&#10;자동 생성된 설명">
            <a:extLst>
              <a:ext uri="{FF2B5EF4-FFF2-40B4-BE49-F238E27FC236}">
                <a16:creationId xmlns:a16="http://schemas.microsoft.com/office/drawing/2014/main" id="{D061F54D-0ABC-48B5-BE58-682E3D1DCB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r="6000"/>
          <a:stretch/>
        </p:blipFill>
        <p:spPr>
          <a:xfrm>
            <a:off x="3688080" y="1930400"/>
            <a:ext cx="4734560" cy="294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2CF69B-5E28-430D-8C56-3ACCEC8EDECB}"/>
              </a:ext>
            </a:extLst>
          </p:cNvPr>
          <p:cNvSpPr txBox="1"/>
          <p:nvPr/>
        </p:nvSpPr>
        <p:spPr>
          <a:xfrm>
            <a:off x="2750372" y="1188482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포토존</a:t>
            </a:r>
            <a:r>
              <a:rPr lang="ko-KR" altLang="en-US" dirty="0"/>
              <a:t> 도착 알림 팝업창과 스탬프 찍을 수 있는 아이콘이 뜬다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17B55-A81B-408E-93B5-2126A900F820}"/>
              </a:ext>
            </a:extLst>
          </p:cNvPr>
          <p:cNvSpPr txBox="1"/>
          <p:nvPr/>
        </p:nvSpPr>
        <p:spPr>
          <a:xfrm>
            <a:off x="538480" y="45720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포토존</a:t>
            </a:r>
            <a:r>
              <a:rPr lang="ko-KR" altLang="en-US" dirty="0"/>
              <a:t> 위치에 도착했을 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0E777F-D481-4C77-A56C-C5A2EE561CD9}"/>
              </a:ext>
            </a:extLst>
          </p:cNvPr>
          <p:cNvSpPr/>
          <p:nvPr/>
        </p:nvSpPr>
        <p:spPr>
          <a:xfrm>
            <a:off x="4782222" y="1960880"/>
            <a:ext cx="2627556" cy="33169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현위치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</a:t>
            </a:r>
            <a:r>
              <a:rPr lang="ko-KR" altLang="en-US" sz="1600" dirty="0" err="1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ㅇㅇㅇ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</a:t>
            </a:r>
            <a:r>
              <a:rPr lang="ko-KR" altLang="en-US" sz="1600" dirty="0" err="1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포토존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도착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09BECC-3687-45A7-8361-E4ABB7EA0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33" y="3371188"/>
            <a:ext cx="1017067" cy="10170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C668CF-5A60-4D1A-B324-7720FB364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33" y="3371188"/>
            <a:ext cx="1017067" cy="1017067"/>
          </a:xfrm>
          <a:prstGeom prst="rect">
            <a:avLst/>
          </a:prstGeom>
        </p:spPr>
      </p:pic>
      <p:pic>
        <p:nvPicPr>
          <p:cNvPr id="16" name="그래픽 15" descr="오른쪽을 가리키는 검지  ">
            <a:extLst>
              <a:ext uri="{FF2B5EF4-FFF2-40B4-BE49-F238E27FC236}">
                <a16:creationId xmlns:a16="http://schemas.microsoft.com/office/drawing/2014/main" id="{7A07527B-7784-4B0C-B79D-A84B1CF51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005320" y="4162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11875 -0.1046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7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7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4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FC5C0A-9559-4774-B436-3A94B06762B3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6" name="그림 5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91DCDFF6-A827-4550-9572-08E3A0A9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379ED4-57AE-4F59-95C9-2605941CD340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CF665AB-5E72-4B6A-B842-124381DF4F2D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ACA0243-D898-4152-9FA3-771AB65F0B1D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965530-6E60-4EF1-8314-F0DA1FF9B819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13D54-EEEA-4B73-BF6B-F03DF74BCF56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3AD9BD-50E2-43B5-8669-F0B12459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3" name="그림 1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B88754A-96F4-40CC-AF70-528B8A9D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pic>
        <p:nvPicPr>
          <p:cNvPr id="14" name="그래픽 13" descr="오른쪽을 가리키는 검지  ">
            <a:extLst>
              <a:ext uri="{FF2B5EF4-FFF2-40B4-BE49-F238E27FC236}">
                <a16:creationId xmlns:a16="http://schemas.microsoft.com/office/drawing/2014/main" id="{5DBF9E25-C821-47C8-AAA5-20939198B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939397" y="4159624"/>
            <a:ext cx="914400" cy="914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630236-BDCF-46A4-BCAC-C1C7EDD36B31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BA372C-B569-4B36-919F-25412622B3A7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0ED05C7-8D21-4C36-BA6A-60D35CC27D88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D8486CF-5D28-4586-905A-8880EFCBE3F1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-0.02461 0.172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FC5C0A-9559-4774-B436-3A94B06762B3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6" name="그림 5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91DCDFF6-A827-4550-9572-08E3A0A9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379ED4-57AE-4F59-95C9-2605941CD340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965530-6E60-4EF1-8314-F0DA1FF9B819}"/>
                </a:ext>
              </a:extLst>
            </p:cNvPr>
            <p:cNvSpPr/>
            <p:nvPr/>
          </p:nvSpPr>
          <p:spPr>
            <a:xfrm>
              <a:off x="4870524" y="1196454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630236-BDCF-46A4-BCAC-C1C7EDD36B31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BA372C-B569-4B36-919F-25412622B3A7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0ED05C7-8D21-4C36-BA6A-60D35CC27D88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D8486CF-5D28-4586-905A-8880EFCBE3F1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53FBBCA-9CFF-4AC7-8DDD-CCD264DF2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04" y="2191874"/>
            <a:ext cx="435068" cy="4350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146F2A-79CB-45D8-A159-6C12D3E55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04" y="2948647"/>
            <a:ext cx="458061" cy="4580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A404FD-0DF1-4D47-9B03-70A2E487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2" y="2948646"/>
            <a:ext cx="458061" cy="4580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E679A92-699C-4990-93BD-693A8A9C3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80" y="2948646"/>
            <a:ext cx="458061" cy="458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C3F3CB-2074-472B-BC9F-C6F0A99D1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6" y="2948646"/>
            <a:ext cx="458061" cy="4580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0DCF16-6251-46F3-887D-CE3F232C4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2" y="2191874"/>
            <a:ext cx="435068" cy="4350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B48BDE-353F-4AF9-A356-B180D5E5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12" y="2191874"/>
            <a:ext cx="435068" cy="4350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3B09D0-01C1-42BA-9D59-5F0AE71D2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6" y="2191874"/>
            <a:ext cx="458061" cy="458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F3631-9E59-4BAE-B567-AC9B3FDF756E}"/>
              </a:ext>
            </a:extLst>
          </p:cNvPr>
          <p:cNvSpPr txBox="1"/>
          <p:nvPr/>
        </p:nvSpPr>
        <p:spPr>
          <a:xfrm>
            <a:off x="9047481" y="18694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115C3-FD08-4A58-8DB6-C08D97D2EFA5}"/>
              </a:ext>
            </a:extLst>
          </p:cNvPr>
          <p:cNvSpPr txBox="1"/>
          <p:nvPr/>
        </p:nvSpPr>
        <p:spPr>
          <a:xfrm>
            <a:off x="4756068" y="17015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CF8E8A-49A9-4A7B-B872-C0E7F2B15836}"/>
              </a:ext>
            </a:extLst>
          </p:cNvPr>
          <p:cNvSpPr/>
          <p:nvPr/>
        </p:nvSpPr>
        <p:spPr>
          <a:xfrm>
            <a:off x="4842657" y="2070912"/>
            <a:ext cx="1465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F70DB4-DDDC-434C-A3DF-877DDB93943D}"/>
              </a:ext>
            </a:extLst>
          </p:cNvPr>
          <p:cNvSpPr txBox="1"/>
          <p:nvPr/>
        </p:nvSpPr>
        <p:spPr>
          <a:xfrm>
            <a:off x="4707070" y="264678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경복궁  설악산 </a:t>
            </a:r>
            <a:r>
              <a:rPr lang="en-US" altLang="ko-KR" sz="1400" dirty="0"/>
              <a:t>…</a:t>
            </a:r>
            <a:endParaRPr lang="ko-KR" alt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5C2148F-E035-487E-A5A9-9D75E8A6B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04" y="4082685"/>
            <a:ext cx="435068" cy="4350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7A77E2-7D76-457E-AAA7-0A9AFDB0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04" y="4920738"/>
            <a:ext cx="458061" cy="4580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EE8A10-9718-4BB9-B178-D5ED9E12C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2" y="4920737"/>
            <a:ext cx="458061" cy="4580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2EA143-F987-4DB7-A9FD-D33A69015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80" y="4920737"/>
            <a:ext cx="458061" cy="4580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4F28083-5D62-4A53-9C43-14E1BDC77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6" y="4920737"/>
            <a:ext cx="458061" cy="4580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44333D-92A8-4112-961A-CF05633BC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2" y="4082685"/>
            <a:ext cx="435068" cy="4350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53F439B-3293-4B87-9C31-2F2049964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12" y="4082685"/>
            <a:ext cx="435068" cy="4350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D775FF-15DE-4995-BF86-13725E2A9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6" y="4082685"/>
            <a:ext cx="458061" cy="4580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8C0F05-929C-4A0E-B576-B83099A4484B}"/>
              </a:ext>
            </a:extLst>
          </p:cNvPr>
          <p:cNvSpPr txBox="1"/>
          <p:nvPr/>
        </p:nvSpPr>
        <p:spPr>
          <a:xfrm>
            <a:off x="4756068" y="3592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CF9FD17-2658-4AA9-A2CE-8CD6A5E589E2}"/>
              </a:ext>
            </a:extLst>
          </p:cNvPr>
          <p:cNvSpPr/>
          <p:nvPr/>
        </p:nvSpPr>
        <p:spPr>
          <a:xfrm>
            <a:off x="4842657" y="3961723"/>
            <a:ext cx="146533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5A1E5F-310E-491F-9CE5-1C7D8B12E985}"/>
              </a:ext>
            </a:extLst>
          </p:cNvPr>
          <p:cNvSpPr txBox="1"/>
          <p:nvPr/>
        </p:nvSpPr>
        <p:spPr>
          <a:xfrm>
            <a:off x="4808927" y="4500417"/>
            <a:ext cx="18133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자유의     그랜드  </a:t>
            </a:r>
            <a:r>
              <a:rPr lang="en-US" altLang="ko-KR" sz="1050" dirty="0"/>
              <a:t>       …</a:t>
            </a:r>
          </a:p>
          <a:p>
            <a:r>
              <a:rPr lang="ko-KR" altLang="en-US" sz="1050" dirty="0"/>
              <a:t>여신상     </a:t>
            </a:r>
            <a:r>
              <a:rPr lang="ko-KR" altLang="en-US" sz="1050" dirty="0" err="1"/>
              <a:t>케니언</a:t>
            </a:r>
            <a:endParaRPr lang="ko-KR" alt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EAEFE-2739-42E5-92A0-F211E2097F55}"/>
              </a:ext>
            </a:extLst>
          </p:cNvPr>
          <p:cNvSpPr txBox="1"/>
          <p:nvPr/>
        </p:nvSpPr>
        <p:spPr>
          <a:xfrm>
            <a:off x="8173308" y="3665384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 클릭 시 해당 위치를 보여주는</a:t>
            </a:r>
            <a:endParaRPr lang="en-US" altLang="ko-KR" dirty="0"/>
          </a:p>
          <a:p>
            <a:r>
              <a:rPr lang="ko-KR" altLang="en-US" dirty="0"/>
              <a:t>맵 </a:t>
            </a:r>
            <a:r>
              <a:rPr lang="en-US" altLang="ko-KR" dirty="0" err="1"/>
              <a:t>api</a:t>
            </a:r>
            <a:r>
              <a:rPr lang="ko-KR" altLang="en-US" dirty="0"/>
              <a:t>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B1901400-4AED-4D06-9A6F-DFE5FABF9345}"/>
              </a:ext>
            </a:extLst>
          </p:cNvPr>
          <p:cNvSpPr/>
          <p:nvPr/>
        </p:nvSpPr>
        <p:spPr>
          <a:xfrm rot="8273518">
            <a:off x="7554914" y="2584490"/>
            <a:ext cx="442744" cy="111347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FC5C0A-9559-4774-B436-3A94B06762B3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6" name="그림 5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91DCDFF6-A827-4550-9572-08E3A0A9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379ED4-57AE-4F59-95C9-2605941CD340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CF665AB-5E72-4B6A-B842-124381DF4F2D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ACA0243-D898-4152-9FA3-771AB65F0B1D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965530-6E60-4EF1-8314-F0DA1FF9B819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13D54-EEEA-4B73-BF6B-F03DF74BCF56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3AD9BD-50E2-43B5-8669-F0B12459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3" name="그림 1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B88754A-96F4-40CC-AF70-528B8A9D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pic>
        <p:nvPicPr>
          <p:cNvPr id="14" name="그래픽 13" descr="오른쪽을 가리키는 검지  ">
            <a:extLst>
              <a:ext uri="{FF2B5EF4-FFF2-40B4-BE49-F238E27FC236}">
                <a16:creationId xmlns:a16="http://schemas.microsoft.com/office/drawing/2014/main" id="{5DBF9E25-C821-47C8-AAA5-20939198B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939397" y="4159624"/>
            <a:ext cx="914400" cy="914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630236-BDCF-46A4-BCAC-C1C7EDD36B31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2BA372C-B569-4B36-919F-25412622B3A7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0ED05C7-8D21-4C36-BA6A-60D35CC27D88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D8486CF-5D28-4586-905A-8880EFCBE3F1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64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-0.08555 -0.15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3643F368-1556-4B99-A146-83BC40814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88254"/>
            <a:ext cx="3695700" cy="66814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694B1B-B4EA-416A-8E57-4F2266769CA4}"/>
              </a:ext>
            </a:extLst>
          </p:cNvPr>
          <p:cNvSpPr/>
          <p:nvPr/>
        </p:nvSpPr>
        <p:spPr>
          <a:xfrm>
            <a:off x="4554071" y="1057835"/>
            <a:ext cx="2958353" cy="4760259"/>
          </a:xfrm>
          <a:prstGeom prst="rect">
            <a:avLst/>
          </a:prstGeom>
          <a:solidFill>
            <a:srgbClr val="EC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9743962-D5A9-4C2C-9EC7-FC72836A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76" r="560" b="11503"/>
          <a:stretch/>
        </p:blipFill>
        <p:spPr>
          <a:xfrm>
            <a:off x="4554072" y="1074019"/>
            <a:ext cx="2958352" cy="47440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5A748-3C60-483E-826B-166DA7DE791F}"/>
              </a:ext>
            </a:extLst>
          </p:cNvPr>
          <p:cNvSpPr/>
          <p:nvPr/>
        </p:nvSpPr>
        <p:spPr>
          <a:xfrm>
            <a:off x="4554071" y="5360894"/>
            <a:ext cx="2958352" cy="473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 배너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110D6B-3C20-4947-8ED6-8C11CBBDB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520342"/>
            <a:ext cx="473384" cy="473384"/>
          </a:xfrm>
          <a:prstGeom prst="rect">
            <a:avLst/>
          </a:prstGeom>
        </p:spPr>
      </p:pic>
      <p:pic>
        <p:nvPicPr>
          <p:cNvPr id="23" name="그림 2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7B6E89E-A7B0-40B7-9497-0E2239945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7" t="88868" r="80677" b="5843"/>
          <a:stretch/>
        </p:blipFill>
        <p:spPr>
          <a:xfrm>
            <a:off x="4554070" y="4578403"/>
            <a:ext cx="582706" cy="782491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5D31DC-B5D9-4544-BA93-C7A77E3DA476}"/>
              </a:ext>
            </a:extLst>
          </p:cNvPr>
          <p:cNvSpPr/>
          <p:nvPr/>
        </p:nvSpPr>
        <p:spPr>
          <a:xfrm>
            <a:off x="8249771" y="1591187"/>
            <a:ext cx="2094441" cy="33169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스탬프 </a:t>
            </a:r>
            <a:r>
              <a:rPr lang="ko-KR" altLang="en-US" sz="160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위치 확인 기능</a:t>
            </a:r>
            <a:endParaRPr lang="ko-KR" altLang="en-US" sz="1600" dirty="0"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08E088-8BBA-4678-A205-5125871410BE}"/>
              </a:ext>
            </a:extLst>
          </p:cNvPr>
          <p:cNvSpPr/>
          <p:nvPr/>
        </p:nvSpPr>
        <p:spPr>
          <a:xfrm>
            <a:off x="1330980" y="4799318"/>
            <a:ext cx="2664197" cy="56157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현위치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주변 음식점</a:t>
            </a:r>
            <a:r>
              <a:rPr lang="en-US" altLang="ko-KR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, 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카페 등</a:t>
            </a:r>
            <a:endParaRPr lang="en-US" altLang="ko-KR" sz="1600" dirty="0"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165420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3643F368-1556-4B99-A146-83BC40814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88254"/>
            <a:ext cx="3695700" cy="66814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694B1B-B4EA-416A-8E57-4F2266769CA4}"/>
              </a:ext>
            </a:extLst>
          </p:cNvPr>
          <p:cNvSpPr/>
          <p:nvPr/>
        </p:nvSpPr>
        <p:spPr>
          <a:xfrm>
            <a:off x="4554071" y="1057835"/>
            <a:ext cx="2958353" cy="4760259"/>
          </a:xfrm>
          <a:prstGeom prst="rect">
            <a:avLst/>
          </a:prstGeom>
          <a:solidFill>
            <a:srgbClr val="EC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C187083-589E-4D4F-9288-AD6C9248B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r="22" b="11503"/>
          <a:stretch/>
        </p:blipFill>
        <p:spPr>
          <a:xfrm>
            <a:off x="4554070" y="1039906"/>
            <a:ext cx="2958353" cy="4825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5A748-3C60-483E-826B-166DA7DE791F}"/>
              </a:ext>
            </a:extLst>
          </p:cNvPr>
          <p:cNvSpPr/>
          <p:nvPr/>
        </p:nvSpPr>
        <p:spPr>
          <a:xfrm>
            <a:off x="4554071" y="5378824"/>
            <a:ext cx="2958352" cy="473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 배너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110D6B-3C20-4947-8ED6-8C11CBBDB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520342"/>
            <a:ext cx="473384" cy="4733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337060-53E1-4670-B7E6-358211EC6B7B}"/>
              </a:ext>
            </a:extLst>
          </p:cNvPr>
          <p:cNvGrpSpPr/>
          <p:nvPr/>
        </p:nvGrpSpPr>
        <p:grpSpPr>
          <a:xfrm>
            <a:off x="5255841" y="1885950"/>
            <a:ext cx="2001960" cy="1534796"/>
            <a:chOff x="5255841" y="1885950"/>
            <a:chExt cx="2001960" cy="15347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669C41-B98C-4B2A-BDED-B6CEBD8C1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842" y="1885950"/>
              <a:ext cx="404833" cy="4048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06AADE-B6BB-49D1-AAD3-C012B4C7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841" y="3015913"/>
              <a:ext cx="404833" cy="40483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F47F9C-BCE2-4F21-B1F3-236803431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968" y="2243329"/>
              <a:ext cx="404833" cy="40483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1606D75-4DBC-45C3-8EDA-46DC459D0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36" y="1649906"/>
            <a:ext cx="288841" cy="28884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BC59ED-58A7-4287-A70B-7333692B3036}"/>
              </a:ext>
            </a:extLst>
          </p:cNvPr>
          <p:cNvSpPr/>
          <p:nvPr/>
        </p:nvSpPr>
        <p:spPr>
          <a:xfrm>
            <a:off x="1422420" y="4905998"/>
            <a:ext cx="2664197" cy="56157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현위치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주변 음식점</a:t>
            </a:r>
            <a:r>
              <a:rPr lang="en-US" altLang="ko-KR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, 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카페 등</a:t>
            </a:r>
            <a:endParaRPr lang="en-US" altLang="ko-KR" sz="1600" dirty="0"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378918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3643F368-1556-4B99-A146-83BC40814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88254"/>
            <a:ext cx="3695700" cy="66814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694B1B-B4EA-416A-8E57-4F2266769CA4}"/>
              </a:ext>
            </a:extLst>
          </p:cNvPr>
          <p:cNvSpPr/>
          <p:nvPr/>
        </p:nvSpPr>
        <p:spPr>
          <a:xfrm>
            <a:off x="4554071" y="1057835"/>
            <a:ext cx="2958353" cy="4760259"/>
          </a:xfrm>
          <a:prstGeom prst="rect">
            <a:avLst/>
          </a:prstGeom>
          <a:solidFill>
            <a:srgbClr val="EC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5A748-3C60-483E-826B-166DA7DE791F}"/>
              </a:ext>
            </a:extLst>
          </p:cNvPr>
          <p:cNvSpPr/>
          <p:nvPr/>
        </p:nvSpPr>
        <p:spPr>
          <a:xfrm>
            <a:off x="4554071" y="5378824"/>
            <a:ext cx="2958352" cy="473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 배너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C13AEC0-8B52-4572-BEB4-96FBB4477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 r="895" b="6223"/>
          <a:stretch/>
        </p:blipFill>
        <p:spPr>
          <a:xfrm>
            <a:off x="4554070" y="1057835"/>
            <a:ext cx="2958353" cy="4343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606D75-4DBC-45C3-8EDA-46DC459D0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56" y="2670986"/>
            <a:ext cx="370684" cy="37068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3E7E5C-1039-405B-9689-D5B683C0EFA1}"/>
              </a:ext>
            </a:extLst>
          </p:cNvPr>
          <p:cNvSpPr/>
          <p:nvPr/>
        </p:nvSpPr>
        <p:spPr>
          <a:xfrm>
            <a:off x="1407180" y="4839659"/>
            <a:ext cx="2664197" cy="56157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음식점</a:t>
            </a:r>
            <a:r>
              <a:rPr lang="en-US" altLang="ko-KR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, </a:t>
            </a:r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카페 등 후기 달고 코인 획득</a:t>
            </a:r>
          </a:p>
        </p:txBody>
      </p:sp>
    </p:spTree>
    <p:extLst>
      <p:ext uri="{BB962C8B-B14F-4D97-AF65-F5344CB8AC3E}">
        <p14:creationId xmlns:p14="http://schemas.microsoft.com/office/powerpoint/2010/main" val="6484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A04BC4-ED4F-490A-97A1-173E9F63E084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7" name="그림 6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3C60C2D9-130E-431C-AAB0-EFA13728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5A2F57-CC72-4BA6-B993-4570E6914E06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BADCAB6-4C00-48D9-B50F-C0DEEE78B619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4EF272-FFB4-4D73-9A4C-574B3818A36C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B5B538D-82CF-4289-AD1A-9A4F594DBB57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1E3E0-33A8-4147-85BC-3FCC01F0E072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AE7861-6AC2-406A-954E-ADE06850D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6" name="그림 1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589BA295-E83B-459B-9A53-10E1D36F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3B5700-7818-4C4E-82D5-AA3F38751A6C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D0D99F0-B4A5-493F-B1A8-D804A58C8E48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1BE5E5E-5FEA-4D49-A023-C90E806414DA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BC00600-F750-46BB-B705-0A3FAFD6796F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래픽 19" descr="오른쪽을 가리키는 검지  ">
            <a:extLst>
              <a:ext uri="{FF2B5EF4-FFF2-40B4-BE49-F238E27FC236}">
                <a16:creationId xmlns:a16="http://schemas.microsoft.com/office/drawing/2014/main" id="{CB789CFE-93C4-460A-AAB5-E136F4613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939397" y="41596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06471 -0.4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2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A04BC4-ED4F-490A-97A1-173E9F63E084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7" name="그림 6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3C60C2D9-130E-431C-AAB0-EFA13728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15A2F57-CC72-4BA6-B993-4570E6914E06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BADCAB6-4C00-48D9-B50F-C0DEEE78B619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4EF272-FFB4-4D73-9A4C-574B3818A36C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B5B538D-82CF-4289-AD1A-9A4F594DBB57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1E3E0-33A8-4147-85BC-3FCC01F0E072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AE7861-6AC2-406A-954E-ADE06850D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6" name="그림 15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589BA295-E83B-459B-9A53-10E1D36F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CC9E5C-676C-4395-8BC0-D83D078BEF83}"/>
              </a:ext>
            </a:extLst>
          </p:cNvPr>
          <p:cNvSpPr/>
          <p:nvPr/>
        </p:nvSpPr>
        <p:spPr>
          <a:xfrm>
            <a:off x="5455920" y="1057835"/>
            <a:ext cx="2056504" cy="4760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3B5700-7818-4C4E-82D5-AA3F38751A6C}"/>
              </a:ext>
            </a:extLst>
          </p:cNvPr>
          <p:cNvGrpSpPr/>
          <p:nvPr/>
        </p:nvGrpSpPr>
        <p:grpSpPr>
          <a:xfrm>
            <a:off x="5581467" y="1158853"/>
            <a:ext cx="281940" cy="314552"/>
            <a:chOff x="9438063" y="2291489"/>
            <a:chExt cx="281940" cy="31455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D0D99F0-B4A5-493F-B1A8-D804A58C8E48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1BE5E5E-5FEA-4D49-A023-C90E806414DA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BC00600-F750-46BB-B705-0A3FAFD6796F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4E2FBE-32C9-402F-AFC0-6898AF71B9D8}"/>
              </a:ext>
            </a:extLst>
          </p:cNvPr>
          <p:cNvSpPr txBox="1"/>
          <p:nvPr/>
        </p:nvSpPr>
        <p:spPr>
          <a:xfrm>
            <a:off x="5932094" y="2422301"/>
            <a:ext cx="1107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 계정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F36E5-BC71-4965-97B5-3E785BD6A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5" y="2426449"/>
            <a:ext cx="331039" cy="3310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4AC05-75FA-484A-BC36-2FEDD6363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78" y="2988557"/>
            <a:ext cx="327216" cy="3272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565A6D-F04A-494C-B64F-EC3565C29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35" y="3542089"/>
            <a:ext cx="327216" cy="3272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9A773F-26F9-4BC9-ABC7-F3E6A3435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78" y="4083295"/>
            <a:ext cx="327216" cy="327216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23F19CC-9A1E-42A8-B5BE-1F3E343F6494}"/>
              </a:ext>
            </a:extLst>
          </p:cNvPr>
          <p:cNvSpPr/>
          <p:nvPr/>
        </p:nvSpPr>
        <p:spPr>
          <a:xfrm rot="4600840">
            <a:off x="7320610" y="2299599"/>
            <a:ext cx="442744" cy="13445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AB076D0-EA8D-4BE4-940F-5891906E7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02" y="2010848"/>
            <a:ext cx="1304925" cy="13049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4CEDDE2-557C-4426-8D49-C23F76106541}"/>
              </a:ext>
            </a:extLst>
          </p:cNvPr>
          <p:cNvSpPr txBox="1"/>
          <p:nvPr/>
        </p:nvSpPr>
        <p:spPr>
          <a:xfrm>
            <a:off x="8118024" y="356711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소셜 계정 로그인 지원</a:t>
            </a:r>
          </a:p>
        </p:txBody>
      </p:sp>
    </p:spTree>
    <p:extLst>
      <p:ext uri="{BB962C8B-B14F-4D97-AF65-F5344CB8AC3E}">
        <p14:creationId xmlns:p14="http://schemas.microsoft.com/office/powerpoint/2010/main" val="178505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3643F368-1556-4B99-A146-83BC40814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88254"/>
            <a:ext cx="3695700" cy="66814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694B1B-B4EA-416A-8E57-4F2266769CA4}"/>
              </a:ext>
            </a:extLst>
          </p:cNvPr>
          <p:cNvSpPr/>
          <p:nvPr/>
        </p:nvSpPr>
        <p:spPr>
          <a:xfrm>
            <a:off x="4554071" y="1057835"/>
            <a:ext cx="2958353" cy="4760259"/>
          </a:xfrm>
          <a:prstGeom prst="rect">
            <a:avLst/>
          </a:prstGeom>
          <a:solidFill>
            <a:srgbClr val="ECDA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9743962-D5A9-4C2C-9EC7-FC72836A4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76" r="560" b="11503"/>
          <a:stretch/>
        </p:blipFill>
        <p:spPr>
          <a:xfrm>
            <a:off x="4554072" y="1074019"/>
            <a:ext cx="2958352" cy="47440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5A748-3C60-483E-826B-166DA7DE791F}"/>
              </a:ext>
            </a:extLst>
          </p:cNvPr>
          <p:cNvSpPr/>
          <p:nvPr/>
        </p:nvSpPr>
        <p:spPr>
          <a:xfrm>
            <a:off x="4554071" y="5360894"/>
            <a:ext cx="2958352" cy="473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 배너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110D6B-3C20-4947-8ED6-8C11CBBDB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09" y="1520342"/>
            <a:ext cx="473384" cy="47338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5D31DC-B5D9-4544-BA93-C7A77E3DA476}"/>
              </a:ext>
            </a:extLst>
          </p:cNvPr>
          <p:cNvSpPr/>
          <p:nvPr/>
        </p:nvSpPr>
        <p:spPr>
          <a:xfrm>
            <a:off x="8249771" y="1591187"/>
            <a:ext cx="2094441" cy="33169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스탬프 </a:t>
            </a:r>
            <a:r>
              <a:rPr lang="ko-KR" altLang="en-US" sz="160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위치 확인 기능</a:t>
            </a:r>
            <a:endParaRPr lang="ko-KR" altLang="en-US" sz="1600" dirty="0"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07FCD3-22B1-43D8-AAB0-C38BA82AB795}"/>
              </a:ext>
            </a:extLst>
          </p:cNvPr>
          <p:cNvGrpSpPr/>
          <p:nvPr/>
        </p:nvGrpSpPr>
        <p:grpSpPr>
          <a:xfrm>
            <a:off x="4576917" y="4491946"/>
            <a:ext cx="600635" cy="852764"/>
            <a:chOff x="4576917" y="4491946"/>
            <a:chExt cx="600635" cy="8527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7E7C24-7E68-45E4-83FC-4BF364970D5B}"/>
                </a:ext>
              </a:extLst>
            </p:cNvPr>
            <p:cNvSpPr/>
            <p:nvPr/>
          </p:nvSpPr>
          <p:spPr>
            <a:xfrm>
              <a:off x="4576917" y="4730677"/>
              <a:ext cx="600635" cy="614033"/>
            </a:xfrm>
            <a:prstGeom prst="ellipse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2FF498A-3BD2-4490-B76D-420F9276C9F3}"/>
                </a:ext>
              </a:extLst>
            </p:cNvPr>
            <p:cNvGrpSpPr/>
            <p:nvPr/>
          </p:nvGrpSpPr>
          <p:grpSpPr>
            <a:xfrm>
              <a:off x="4592170" y="4491946"/>
              <a:ext cx="575799" cy="803706"/>
              <a:chOff x="1591523" y="4306120"/>
              <a:chExt cx="570852" cy="74904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6AD916A-A567-4A48-B504-606D41A0D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3944" y="4306120"/>
                <a:ext cx="404833" cy="40483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64C736-1058-467E-BCA9-BCC69BE90674}"/>
                  </a:ext>
                </a:extLst>
              </p:cNvPr>
              <p:cNvSpPr txBox="1"/>
              <p:nvPr/>
            </p:nvSpPr>
            <p:spPr>
              <a:xfrm>
                <a:off x="1591523" y="4710953"/>
                <a:ext cx="570852" cy="344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70C0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탐색</a:t>
                </a: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1A6DC77-308F-44CA-899D-0C95BC2D4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18" y="2249746"/>
            <a:ext cx="435068" cy="4350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442A91-2515-4E71-ACD3-4E3BE50D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143" y="2745773"/>
            <a:ext cx="435068" cy="4350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5BD7FD-4402-411A-B92B-16EB87693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32" y="3587786"/>
            <a:ext cx="435068" cy="435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85A273-64B0-40BC-B630-5B23DD214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810668"/>
            <a:ext cx="458061" cy="4580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C98B90-CCBF-4E25-87D2-B4871AB89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69" y="4709133"/>
            <a:ext cx="458061" cy="4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1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FC5C0A-9559-4774-B436-3A94B06762B3}"/>
              </a:ext>
            </a:extLst>
          </p:cNvPr>
          <p:cNvGrpSpPr/>
          <p:nvPr/>
        </p:nvGrpSpPr>
        <p:grpSpPr>
          <a:xfrm>
            <a:off x="4181475" y="88254"/>
            <a:ext cx="3695700" cy="6681492"/>
            <a:chOff x="4181475" y="88254"/>
            <a:chExt cx="3695700" cy="6681492"/>
          </a:xfrm>
        </p:grpSpPr>
        <p:pic>
          <p:nvPicPr>
            <p:cNvPr id="6" name="그림 5" descr="모니터, 전자기기, 화면, 스크린샷이(가) 표시된 사진&#10;&#10;자동 생성된 설명">
              <a:extLst>
                <a:ext uri="{FF2B5EF4-FFF2-40B4-BE49-F238E27FC236}">
                  <a16:creationId xmlns:a16="http://schemas.microsoft.com/office/drawing/2014/main" id="{91DCDFF6-A827-4550-9572-08E3A0A9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475" y="88254"/>
              <a:ext cx="3695700" cy="66814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379ED4-57AE-4F59-95C9-2605941CD340}"/>
                </a:ext>
              </a:extLst>
            </p:cNvPr>
            <p:cNvSpPr/>
            <p:nvPr/>
          </p:nvSpPr>
          <p:spPr>
            <a:xfrm>
              <a:off x="4554071" y="1057835"/>
              <a:ext cx="2958353" cy="4760259"/>
            </a:xfrm>
            <a:prstGeom prst="rect">
              <a:avLst/>
            </a:prstGeom>
            <a:solidFill>
              <a:srgbClr val="ECDA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CF665AB-5E72-4B6A-B842-124381DF4F2D}"/>
                </a:ext>
              </a:extLst>
            </p:cNvPr>
            <p:cNvSpPr/>
            <p:nvPr/>
          </p:nvSpPr>
          <p:spPr>
            <a:xfrm>
              <a:off x="4839820" y="3086099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맵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ACA0243-D898-4152-9FA3-771AB65F0B1D}"/>
                </a:ext>
              </a:extLst>
            </p:cNvPr>
            <p:cNvSpPr/>
            <p:nvPr/>
          </p:nvSpPr>
          <p:spPr>
            <a:xfrm>
              <a:off x="6358497" y="3086098"/>
              <a:ext cx="990600" cy="962025"/>
            </a:xfrm>
            <a:prstGeom prst="roundRect">
              <a:avLst/>
            </a:prstGeom>
            <a:gradFill flip="none" rotWithShape="1">
              <a:gsLst>
                <a:gs pos="0">
                  <a:srgbClr val="DBB9FD"/>
                </a:gs>
                <a:gs pos="50000">
                  <a:srgbClr val="DBB9FD"/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rgbClr val="7030A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endParaRPr lang="en-US" altLang="ko-KR" sz="1100" b="1" dirty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>
                      <a:lumMod val="5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  <a:p>
              <a:pPr algn="ctr"/>
              <a:r>
                <a:rPr lang="ko-KR" altLang="en-US" b="1" dirty="0">
                  <a:ln w="6600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6">
                        <a:lumMod val="50000"/>
                      </a:schemeClr>
                    </a:outerShdw>
                  </a:effectLst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증강현실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965530-6E60-4EF1-8314-F0DA1FF9B819}"/>
                </a:ext>
              </a:extLst>
            </p:cNvPr>
            <p:cNvSpPr/>
            <p:nvPr/>
          </p:nvSpPr>
          <p:spPr>
            <a:xfrm>
              <a:off x="5266764" y="5280212"/>
              <a:ext cx="1658471" cy="33169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스탬프 모음집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13D54-EEEA-4B73-BF6B-F03DF74BCF56}"/>
                </a:ext>
              </a:extLst>
            </p:cNvPr>
            <p:cNvSpPr txBox="1"/>
            <p:nvPr/>
          </p:nvSpPr>
          <p:spPr>
            <a:xfrm>
              <a:off x="5597155" y="1528148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rgbClr val="7030A0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앱 이름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3AD9BD-50E2-43B5-8669-F0B12459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93" y="3126573"/>
              <a:ext cx="604853" cy="604853"/>
            </a:xfrm>
            <a:prstGeom prst="rect">
              <a:avLst/>
            </a:prstGeom>
          </p:spPr>
        </p:pic>
        <p:pic>
          <p:nvPicPr>
            <p:cNvPr id="13" name="그림 1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3B88754A-96F4-40CC-AF70-528B8A9D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694" y="3083908"/>
              <a:ext cx="647518" cy="647518"/>
            </a:xfrm>
            <a:prstGeom prst="rect">
              <a:avLst/>
            </a:prstGeom>
          </p:spPr>
        </p:pic>
      </p:grpSp>
      <p:pic>
        <p:nvPicPr>
          <p:cNvPr id="14" name="그래픽 13" descr="오른쪽을 가리키는 검지  ">
            <a:extLst>
              <a:ext uri="{FF2B5EF4-FFF2-40B4-BE49-F238E27FC236}">
                <a16:creationId xmlns:a16="http://schemas.microsoft.com/office/drawing/2014/main" id="{5DBF9E25-C821-47C8-AAA5-20939198B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939397" y="4159624"/>
            <a:ext cx="914400" cy="914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53798B-3BDA-420C-BBE6-D368712A92B7}"/>
              </a:ext>
            </a:extLst>
          </p:cNvPr>
          <p:cNvGrpSpPr/>
          <p:nvPr/>
        </p:nvGrpSpPr>
        <p:grpSpPr>
          <a:xfrm>
            <a:off x="7067157" y="1213596"/>
            <a:ext cx="281940" cy="314552"/>
            <a:chOff x="9438063" y="2291489"/>
            <a:chExt cx="281940" cy="31455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4161315-31AF-497E-805E-ECBCB99C92D1}"/>
                </a:ext>
              </a:extLst>
            </p:cNvPr>
            <p:cNvSpPr/>
            <p:nvPr/>
          </p:nvSpPr>
          <p:spPr>
            <a:xfrm>
              <a:off x="9438063" y="22914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5B5613F-4185-49B0-ADC0-DA94255722CC}"/>
                </a:ext>
              </a:extLst>
            </p:cNvPr>
            <p:cNvSpPr/>
            <p:nvPr/>
          </p:nvSpPr>
          <p:spPr>
            <a:xfrm>
              <a:off x="9438063" y="2405789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1BA5358-B028-4387-94DE-C990F73A29B9}"/>
                </a:ext>
              </a:extLst>
            </p:cNvPr>
            <p:cNvSpPr/>
            <p:nvPr/>
          </p:nvSpPr>
          <p:spPr>
            <a:xfrm>
              <a:off x="9438063" y="2524237"/>
              <a:ext cx="281940" cy="81804"/>
            </a:xfrm>
            <a:prstGeom prst="roundRect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9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0375 -0.15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142</Words>
  <Application>Microsoft Office PowerPoint</Application>
  <PresentationFormat>와이드스크린</PresentationFormat>
  <Paragraphs>90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넥슨 풋볼고딕 B</vt:lpstr>
      <vt:lpstr>Arial</vt:lpstr>
      <vt:lpstr>THE개이득</vt:lpstr>
      <vt:lpstr>맑은 고딕</vt:lpstr>
      <vt:lpstr>서울한강 장체B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ㅁㅈ a</dc:creator>
  <cp:lastModifiedBy>ㅁㅈ a</cp:lastModifiedBy>
  <cp:revision>15</cp:revision>
  <dcterms:created xsi:type="dcterms:W3CDTF">2019-08-05T04:22:33Z</dcterms:created>
  <dcterms:modified xsi:type="dcterms:W3CDTF">2019-08-05T06:38:28Z</dcterms:modified>
</cp:coreProperties>
</file>